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455" r:id="rId3"/>
    <p:sldId id="393" r:id="rId4"/>
    <p:sldId id="487" r:id="rId5"/>
    <p:sldId id="486" r:id="rId6"/>
    <p:sldId id="441" r:id="rId7"/>
    <p:sldId id="460" r:id="rId8"/>
    <p:sldId id="461" r:id="rId9"/>
    <p:sldId id="462" r:id="rId10"/>
    <p:sldId id="483" r:id="rId11"/>
    <p:sldId id="465" r:id="rId12"/>
    <p:sldId id="484" r:id="rId13"/>
    <p:sldId id="381" r:id="rId1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A0D1"/>
    <a:srgbClr val="E1B3C2"/>
    <a:srgbClr val="E17CA6"/>
    <a:srgbClr val="CD00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94" autoAdjust="0"/>
  </p:normalViewPr>
  <p:slideViewPr>
    <p:cSldViewPr snapToGrid="0" snapToObjects="1">
      <p:cViewPr varScale="1">
        <p:scale>
          <a:sx n="121" d="100"/>
          <a:sy n="121" d="100"/>
        </p:scale>
        <p:origin x="18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6EB57-BF3F-3546-9BD0-694D62BB247B}" type="datetimeFigureOut">
              <a:rPr lang="es-ES" smtClean="0"/>
              <a:t>10/6/20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BCC16-7148-E94D-A1FF-787E0676F6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760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4CCE8-549B-A049-9BC2-CF2249527566}" type="datetimeFigureOut">
              <a:rPr lang="es-ES" smtClean="0"/>
              <a:t>10/6/20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FA25-ECF0-CA4C-8389-A6AE3A3291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825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4CCE8-549B-A049-9BC2-CF2249527566}" type="datetimeFigureOut">
              <a:rPr lang="es-ES" smtClean="0"/>
              <a:t>10/6/20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FA25-ECF0-CA4C-8389-A6AE3A3291CC}" type="slidenum">
              <a:rPr lang="es-ES" smtClean="0"/>
              <a:t>‹Nº›</a:t>
            </a:fld>
            <a:endParaRPr lang="es-ES"/>
          </a:p>
        </p:txBody>
      </p:sp>
      <p:pic>
        <p:nvPicPr>
          <p:cNvPr id="9" name="Imagen 8" descr="Logo SWP_web_centrado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8902" y="462694"/>
            <a:ext cx="1282008" cy="99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80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4CCE8-549B-A049-9BC2-CF2249527566}" type="datetimeFigureOut">
              <a:rPr lang="es-ES" smtClean="0"/>
              <a:t>10/6/20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FA25-ECF0-CA4C-8389-A6AE3A3291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0826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4CCE8-549B-A049-9BC2-CF2249527566}" type="datetimeFigureOut">
              <a:rPr lang="es-ES" smtClean="0"/>
              <a:t>10/6/20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FA25-ECF0-CA4C-8389-A6AE3A3291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5600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4CCE8-549B-A049-9BC2-CF2249527566}" type="datetimeFigureOut">
              <a:rPr lang="es-ES" smtClean="0"/>
              <a:t>10/6/20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FA25-ECF0-CA4C-8389-A6AE3A3291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8499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4CCE8-549B-A049-9BC2-CF2249527566}" type="datetimeFigureOut">
              <a:rPr lang="es-ES" smtClean="0"/>
              <a:t>10/6/20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FA25-ECF0-CA4C-8389-A6AE3A3291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6129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4CCE8-549B-A049-9BC2-CF2249527566}" type="datetimeFigureOut">
              <a:rPr lang="es-ES" smtClean="0"/>
              <a:t>10/6/20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FA25-ECF0-CA4C-8389-A6AE3A3291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3833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4CCE8-549B-A049-9BC2-CF2249527566}" type="datetimeFigureOut">
              <a:rPr lang="es-ES" smtClean="0"/>
              <a:t>10/6/20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FA25-ECF0-CA4C-8389-A6AE3A3291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2044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4CCE8-549B-A049-9BC2-CF2249527566}" type="datetimeFigureOut">
              <a:rPr lang="es-ES" smtClean="0"/>
              <a:t>10/6/20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FA25-ECF0-CA4C-8389-A6AE3A3291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0072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4CCE8-549B-A049-9BC2-CF2249527566}" type="datetimeFigureOut">
              <a:rPr lang="es-ES" smtClean="0"/>
              <a:t>10/6/20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FA25-ECF0-CA4C-8389-A6AE3A3291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814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4CCE8-549B-A049-9BC2-CF2249527566}" type="datetimeFigureOut">
              <a:rPr lang="es-ES" smtClean="0"/>
              <a:t>10/6/20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FA25-ECF0-CA4C-8389-A6AE3A3291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0217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4CCE8-549B-A049-9BC2-CF2249527566}" type="datetimeFigureOut">
              <a:rPr lang="es-ES" smtClean="0"/>
              <a:t>10/6/20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5FA25-ECF0-CA4C-8389-A6AE3A3291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245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 SWP_web_centrado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4692" y="2232663"/>
            <a:ext cx="3195663" cy="265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00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"/>
          <p:cNvSpPr txBox="1">
            <a:spLocks noChangeArrowheads="1"/>
          </p:cNvSpPr>
          <p:nvPr/>
        </p:nvSpPr>
        <p:spPr bwMode="auto">
          <a:xfrm>
            <a:off x="2922818" y="2905640"/>
            <a:ext cx="492744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s-ES" sz="4000" b="1" dirty="0">
                <a:solidFill>
                  <a:srgbClr val="CD006C"/>
                </a:solidFill>
              </a:rPr>
              <a:t>Zona Infantil </a:t>
            </a:r>
          </a:p>
        </p:txBody>
      </p:sp>
    </p:spTree>
    <p:extLst>
      <p:ext uri="{BB962C8B-B14F-4D97-AF65-F5344CB8AC3E}">
        <p14:creationId xmlns:p14="http://schemas.microsoft.com/office/powerpoint/2010/main" val="1047201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65813" y="295511"/>
            <a:ext cx="2850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CD006C"/>
                </a:solidFill>
              </a:rPr>
              <a:t>ESPACIO (ZONA APERITIVO)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13" y="1518557"/>
            <a:ext cx="3650708" cy="273803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154" y="4433920"/>
            <a:ext cx="1626772" cy="1562977"/>
          </a:xfrm>
          <a:prstGeom prst="rect">
            <a:avLst/>
          </a:prstGeom>
        </p:spPr>
      </p:pic>
      <p:pic>
        <p:nvPicPr>
          <p:cNvPr id="13" name="Picture 6" descr="https://fbcdn-sphotos-h-a.akamaihd.net/hphotos-ak-xpa1/v/t34.0-12/11046586_788877814535362_7389492323473670998_n.jpg?oh=94ec307286c62caf22e98f58b385572f&amp;oe=54F7FE2C&amp;__gda__=1425535930_d5f89a8bd0f4f8a7c8093dc40f5337d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5081933" y="1029982"/>
            <a:ext cx="2765661" cy="368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fbcdn-sphotos-h-a.akamaihd.net/hphotos-ak-xpf1/v/t34.0-12/11007740_788877831202027_6389325363407389465_n.jpg?oh=013868bf5ceb021e8ebd7d2c07941c1c&amp;oe=54F82A3B&amp;__gda__=1425520964_94036a21b6742e18c348eadb90a7779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2772847" y="4028263"/>
            <a:ext cx="1687400" cy="224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581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24279" y="332505"/>
            <a:ext cx="25719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CD006C"/>
                </a:solidFill>
              </a:rPr>
              <a:t>CARPA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388" y="1778694"/>
            <a:ext cx="2369902" cy="3310892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96935" y="5366585"/>
            <a:ext cx="3799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Wicker</a:t>
            </a:r>
            <a:r>
              <a:rPr lang="de-DE" dirty="0"/>
              <a:t> </a:t>
            </a:r>
            <a:r>
              <a:rPr lang="de-DE" dirty="0" err="1"/>
              <a:t>paradise</a:t>
            </a:r>
            <a:r>
              <a:rPr lang="de-DE" dirty="0"/>
              <a:t> </a:t>
            </a:r>
            <a:r>
              <a:rPr lang="de-DE" dirty="0" err="1"/>
              <a:t>shop</a:t>
            </a:r>
            <a:r>
              <a:rPr lang="de-DE" dirty="0"/>
              <a:t> 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3927" y="1778694"/>
            <a:ext cx="4589355" cy="3310892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3194917" y="5089586"/>
            <a:ext cx="2038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Es </a:t>
            </a:r>
            <a:r>
              <a:rPr lang="de-DE" dirty="0" err="1"/>
              <a:t>posible</a:t>
            </a:r>
            <a:r>
              <a:rPr lang="de-DE" dirty="0"/>
              <a:t> de </a:t>
            </a:r>
            <a:r>
              <a:rPr lang="de-DE" dirty="0" err="1"/>
              <a:t>cerrar</a:t>
            </a:r>
            <a:r>
              <a:rPr lang="de-DE" dirty="0"/>
              <a:t> las </a:t>
            </a:r>
            <a:r>
              <a:rPr lang="de-DE" dirty="0" err="1"/>
              <a:t>cortinas</a:t>
            </a:r>
            <a:r>
              <a:rPr lang="de-DE" dirty="0"/>
              <a:t> </a:t>
            </a:r>
            <a:r>
              <a:rPr lang="de-DE" dirty="0" err="1"/>
              <a:t>completamente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07753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16118" y="295511"/>
            <a:ext cx="319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D006C"/>
                </a:solidFill>
              </a:rPr>
              <a:t>DECORACIÓN TECHO</a:t>
            </a:r>
          </a:p>
        </p:txBody>
      </p:sp>
      <p:pic>
        <p:nvPicPr>
          <p:cNvPr id="3" name="Imagen 2" descr="carpa-de-colore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9680" y="1496112"/>
            <a:ext cx="4381891" cy="3286418"/>
          </a:xfrm>
          <a:prstGeom prst="rect">
            <a:avLst/>
          </a:prstGeom>
        </p:spPr>
      </p:pic>
      <p:pic>
        <p:nvPicPr>
          <p:cNvPr id="4" name="Imagen 3" descr="banderin-colores-plastico-para-revist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118" y="1974293"/>
            <a:ext cx="3196600" cy="121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0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01364" y="307313"/>
            <a:ext cx="1163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CD006C"/>
                </a:solidFill>
              </a:rPr>
              <a:t>CORTINAS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846" y="1098897"/>
            <a:ext cx="2067633" cy="275559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269" y="3993767"/>
            <a:ext cx="1749915" cy="1909214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5274" y="3997471"/>
            <a:ext cx="1738134" cy="190551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280" y="1098897"/>
            <a:ext cx="1837061" cy="2755592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1106" y="1098897"/>
            <a:ext cx="2322547" cy="2755592"/>
          </a:xfrm>
          <a:prstGeom prst="rect">
            <a:avLst/>
          </a:prstGeom>
        </p:spPr>
      </p:pic>
      <p:sp>
        <p:nvSpPr>
          <p:cNvPr id="18" name="Textfeld 17"/>
          <p:cNvSpPr txBox="1"/>
          <p:nvPr/>
        </p:nvSpPr>
        <p:spPr>
          <a:xfrm>
            <a:off x="762646" y="3993767"/>
            <a:ext cx="2277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Colores</a:t>
            </a:r>
            <a:r>
              <a:rPr lang="de-DE" b="1" dirty="0"/>
              <a:t>: </a:t>
            </a:r>
            <a:r>
              <a:rPr lang="de-DE" dirty="0" err="1"/>
              <a:t>amarillo</a:t>
            </a:r>
            <a:r>
              <a:rPr lang="de-DE" dirty="0"/>
              <a:t>, </a:t>
            </a:r>
            <a:r>
              <a:rPr lang="de-DE" dirty="0" err="1"/>
              <a:t>blanco</a:t>
            </a:r>
            <a:r>
              <a:rPr lang="de-DE" dirty="0"/>
              <a:t> </a:t>
            </a:r>
            <a:r>
              <a:rPr lang="de-DE" dirty="0" err="1"/>
              <a:t>y</a:t>
            </a:r>
            <a:r>
              <a:rPr lang="de-DE" dirty="0"/>
              <a:t> </a:t>
            </a:r>
            <a:r>
              <a:rPr lang="de-DE" dirty="0" err="1"/>
              <a:t>rojo</a:t>
            </a:r>
            <a:r>
              <a:rPr lang="de-DE" dirty="0"/>
              <a:t> </a:t>
            </a: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157" y="4640098"/>
            <a:ext cx="1053621" cy="1148811"/>
          </a:xfrm>
          <a:prstGeom prst="rect">
            <a:avLst/>
          </a:prstGeom>
        </p:spPr>
      </p:pic>
      <p:sp>
        <p:nvSpPr>
          <p:cNvPr id="21" name="Rechteck 20"/>
          <p:cNvSpPr/>
          <p:nvPr/>
        </p:nvSpPr>
        <p:spPr>
          <a:xfrm>
            <a:off x="1529029" y="4779376"/>
            <a:ext cx="328967" cy="997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1964759" y="4777228"/>
            <a:ext cx="426801" cy="997152"/>
          </a:xfrm>
          <a:prstGeom prst="rect">
            <a:avLst/>
          </a:pr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8756" y="4793905"/>
            <a:ext cx="391838" cy="9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07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96935" y="368902"/>
            <a:ext cx="4166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CD006C"/>
                </a:solidFill>
              </a:rPr>
              <a:t>FIGURA GIGANTE DE POLIEXPAND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0463" y="3316790"/>
            <a:ext cx="2328828" cy="1365342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500" y="1175801"/>
            <a:ext cx="2220396" cy="2002901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501" y="3316790"/>
            <a:ext cx="2220396" cy="2259499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7824" y="1175801"/>
            <a:ext cx="3000600" cy="2002901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8075" y="3219672"/>
            <a:ext cx="2798483" cy="2356617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0352" y="1828336"/>
            <a:ext cx="1931023" cy="135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66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96936" y="368902"/>
            <a:ext cx="13243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CD006C"/>
                </a:solidFill>
              </a:rPr>
              <a:t>PELÍCULA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3081" y="2957216"/>
            <a:ext cx="1507109" cy="150710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643" y="1225309"/>
            <a:ext cx="3356833" cy="221178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643" y="3491794"/>
            <a:ext cx="3356833" cy="224068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1584" y="3491586"/>
            <a:ext cx="2689073" cy="2240894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0771" y="1892781"/>
            <a:ext cx="1642647" cy="106443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900" y="1555208"/>
            <a:ext cx="1336802" cy="147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08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96935" y="368902"/>
            <a:ext cx="4166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CD006C"/>
                </a:solidFill>
              </a:rPr>
              <a:t>DECORACIÓN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3335" y="2580043"/>
            <a:ext cx="1840083" cy="245344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674" y="2580043"/>
            <a:ext cx="1840083" cy="245344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35" y="2323354"/>
            <a:ext cx="1726758" cy="287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980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96935" y="368902"/>
            <a:ext cx="4166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CD006C"/>
                </a:solidFill>
              </a:rPr>
              <a:t>DECORACIÓN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782" y="1278575"/>
            <a:ext cx="2666676" cy="4028211"/>
          </a:xfrm>
          <a:prstGeom prst="rect">
            <a:avLst/>
          </a:prstGeom>
        </p:spPr>
      </p:pic>
      <p:pic>
        <p:nvPicPr>
          <p:cNvPr id="5122" name="Picture 2" descr="http://photos.catchmyparty-cdn.com/PL/photos/0199/4762/aidan_lee__042_of_209_-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7004" y="1278575"/>
            <a:ext cx="3157953" cy="210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photos.catchmyparty-cdn.com/PL/photos/0199/4714/aidan_lee__002_of_209_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47004" y="3463216"/>
            <a:ext cx="1466671" cy="169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3277551" y="5505387"/>
            <a:ext cx="2831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Señalética</a:t>
            </a:r>
            <a:r>
              <a:rPr lang="de-DE" dirty="0"/>
              <a:t> de </a:t>
            </a:r>
            <a:r>
              <a:rPr lang="de-DE" dirty="0" err="1"/>
              <a:t>bienvenida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9221" y="3469404"/>
            <a:ext cx="1334402" cy="200356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4897" y="3463216"/>
            <a:ext cx="1335707" cy="200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56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96935" y="368902"/>
            <a:ext cx="4166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CD006C"/>
                </a:solidFill>
              </a:rPr>
              <a:t>GLOBOS DECORATIVOS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3544" y="3552064"/>
            <a:ext cx="1681536" cy="224128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462" y="1109028"/>
            <a:ext cx="3457618" cy="236270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213" y="1578536"/>
            <a:ext cx="2312984" cy="337970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463" y="3552064"/>
            <a:ext cx="1655308" cy="224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26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fbcdn-sphotos-h-a.akamaihd.net/hphotos-ak-xpf1/v/t34.0-12/11008480_788877781202032_6895764780987965481_n.jpg?oh=3a60c9043a309377aaead5d5d07f097c&amp;oe=54F82AB1&amp;__gda__=1425518926_0901a58799b8c319b5e50fe1a10bc75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4766372" y="1916690"/>
            <a:ext cx="3497462" cy="352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fbcdn-sphotos-h-a.akamaihd.net/hphotos-ak-xpf1/v/t34.0-12/10984143_788877797868697_5465679668899934871_n.jpg?oh=84e0a4ce00d1e9a37500306a73f9dec4&amp;oe=54F7C8E3&amp;__gda__=1425533532_d8fc9a51881721461bcc0302c033c7e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349596" y="608002"/>
            <a:ext cx="2513182" cy="335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fbcdn-sphotos-h-a.akamaihd.net/hphotos-ak-xpf1/v/t34.0-12/11007740_788877831202027_6389325363407389465_n.jpg?oh=013868bf5ceb021e8ebd7d2c07941c1c&amp;oe=54F82A3B&amp;__gda__=1425520964_94036a21b6742e18c348eadb90a7779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373283" y="3237622"/>
            <a:ext cx="2655312" cy="354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696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 SWP_web_centrado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4692" y="2232663"/>
            <a:ext cx="3195663" cy="265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707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41</Words>
  <Application>Microsoft Macintosh PowerPoint</Application>
  <PresentationFormat>Presentación en pantalla (4:3)</PresentationFormat>
  <Paragraphs>14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Lilian Cuéllar DISEÑO- PRODUCCIÓN</dc:creator>
  <cp:lastModifiedBy>MARTA PRIU PONT</cp:lastModifiedBy>
  <cp:revision>102</cp:revision>
  <dcterms:created xsi:type="dcterms:W3CDTF">2014-06-03T09:45:30Z</dcterms:created>
  <dcterms:modified xsi:type="dcterms:W3CDTF">2020-06-10T08:41:01Z</dcterms:modified>
</cp:coreProperties>
</file>